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Britannic Bold" panose="020B0903060703020204" pitchFamily="34" charset="0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andara" panose="020E0502030303020204" pitchFamily="34" charset="0"/>
      <p:regular r:id="rId15"/>
      <p:bold r:id="rId16"/>
      <p:italic r:id="rId17"/>
      <p:boldItalic r:id="rId18"/>
    </p:embeddedFont>
    <p:embeddedFont>
      <p:font typeface="Centaur" panose="02030504050205020304" pitchFamily="18" charset="0"/>
      <p:regular r:id="rId19"/>
    </p:embeddedFont>
    <p:embeddedFont>
      <p:font typeface="Nevis" panose="02000800000000000000" pitchFamily="2" charset="0"/>
      <p:bold r:id="rId20"/>
    </p:embeddedFont>
    <p:embeddedFont>
      <p:font typeface="Tw Cen MT" panose="020B0602020104020603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E9D2"/>
    <a:srgbClr val="181D31"/>
    <a:srgbClr val="6789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theme" Target="theme/theme1.xml"/></Relationships>
</file>

<file path=ppt/media/image1.jpg>
</file>

<file path=ppt/media/image10.svg>
</file>

<file path=ppt/media/image11.png>
</file>

<file path=ppt/media/image12.svg>
</file>

<file path=ppt/media/image13.jp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97020-210B-4BDE-B30D-821B31CC65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70105F-C68E-44DC-A356-EB9713F615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04DFD-149A-4B07-A59F-A81CF8AC9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3FDD2-6529-417B-B320-833E1CAA6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E1098-4DC0-4BFA-89E6-0EA598FF3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4C80-581E-4059-91C6-0B01BA147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1037F-14BC-4E0B-A2DF-B3F4554D8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D765A2-D497-4F62-916A-B66AEFD73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E3114-3FA5-4B52-B5C0-C0776C6EF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E84E0-09BE-4A93-91D1-75DC9D037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99F9AA-DB8C-4469-AC1C-A79D7D647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69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503F3-0D80-400D-9C0D-5CA537CE2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25D537-0726-4A1F-B819-E4A5BEEC92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01B7D-920E-4887-A57F-FE6C88419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FBB57E-00B4-47E8-915D-13CFDD803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DB626-7DF5-48E0-9591-3BB2A4F6D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D017C-C2BC-4DD1-B89B-1AFC3AC4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9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BF92-E66D-436A-949D-7F3749072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4DA711-F805-43F6-BF32-8CD62462DA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B1811-BCC4-482F-866A-040A2AA36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A7D96-25EF-4D59-8E2A-54AF0C0F4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1C01C-C4CD-4E6F-AA3B-84596E36B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182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15F70D-1B58-4C94-9FEC-48B67E8B5B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4E16AD-EDFC-4F90-A55C-FC70F8FEE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F0CC91-7CA2-46BD-956F-4A2C1B7E5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3C858-D86F-46DB-B479-F7925995D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344FE-92CB-4E11-9163-CE81713D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55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3FF10-7A35-4713-ADC9-07F954208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1C65A-0450-447B-AF8E-7E4DACB8D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74EC6-7487-48EA-A182-2719AD8E8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44B2E-38A0-4F51-AC45-D702163E2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77DF2-4488-4788-B7B0-B5D989505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17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8A03F-594D-4D1F-9277-BF590BEB0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2BADC-3884-4597-BC5D-A7A9BBAE8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50502-1612-4816-9A2B-7CD8FB1EB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469DA-2A24-4006-A9FC-D300AEE07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BD8A9-9436-4D3E-9983-38B1E5E29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52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1B074-42CD-43E8-B7DC-B8DB9CAED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160DC-DF3D-4374-AA1A-542DF2F72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79F0F5-F9A3-4F57-A735-350AF715E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B318CA-5017-4524-94EF-A228936AB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93E1F-D025-4FD5-A499-085A2C359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4CBB5A-7CE0-465E-A6FA-AECD37572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59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56F5C-8E51-47EE-867C-BF129F97F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9EC3D-0A66-4AA8-B259-5751EFC94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32177-207F-4278-B52B-71555098D9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1282EB-405E-41DD-8F34-CE423304BF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EAE6A3-C08D-4F4B-B8EF-32A439FF71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CDC8EA-1DAA-43BC-AF2B-F96E6D0A5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3BFB0C-3F78-4CD0-8A10-6EA5BD7F2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3FF542-0478-4119-95ED-640DDB64F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419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9F2E7-D107-4635-AEB3-59E4133CC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5ED07A-CCFC-46EC-91E3-8342AFC0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9D9C01-0159-4583-BAF4-7448875A6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A551F-8EB5-4CC5-9299-DAC3075DF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476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3F44A4-329F-439C-BD04-2B0109BF3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305984-E153-465F-9EB7-3BA95451C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65A00A-6B4D-4198-95A7-786297243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690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8BBE1F-3E48-4608-8697-712F75C8FB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4954" y="1427923"/>
            <a:ext cx="3672076" cy="4002156"/>
          </a:xfrm>
          <a:prstGeom prst="roundRect">
            <a:avLst>
              <a:gd name="adj" fmla="val 9005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3F44A4-329F-439C-BD04-2B0109BF3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305984-E153-465F-9EB7-3BA95451C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65A00A-6B4D-4198-95A7-786297243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75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8BBE1F-3E48-4608-8697-712F75C8FB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8624" y="885607"/>
            <a:ext cx="4791075" cy="5086785"/>
          </a:xfrm>
          <a:prstGeom prst="roundRect">
            <a:avLst>
              <a:gd name="adj" fmla="val 9005"/>
            </a:avLst>
          </a:prstGeom>
        </p:spPr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3F44A4-329F-439C-BD04-2B0109BF3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305984-E153-465F-9EB7-3BA95451C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65A00A-6B4D-4198-95A7-786297243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85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9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733FF1-CA3C-41A4-A3BC-51E6E2DF1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03AA6A-E4C1-4F4F-B884-337E65F39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01BA2-A5C9-4D03-9EFE-6FE36D6C2B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272106-3C50-4F2D-8BBA-5232E5B2DA55}" type="datetimeFigureOut">
              <a:rPr lang="en-US" smtClean="0"/>
              <a:t>3/14/2022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592CC-FF00-4534-8C7A-A104AFA7ED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BD835-BEA3-4906-822D-4454AC2EC6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D4F5A-780F-4715-8D1D-4AF6BDE4F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662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9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001AF63-CAA6-4EEA-B553-9A83B264F3F1}"/>
              </a:ext>
            </a:extLst>
          </p:cNvPr>
          <p:cNvSpPr/>
          <p:nvPr/>
        </p:nvSpPr>
        <p:spPr>
          <a:xfrm>
            <a:off x="1207340" y="857250"/>
            <a:ext cx="8996834" cy="4572828"/>
          </a:xfrm>
          <a:prstGeom prst="roundRect">
            <a:avLst>
              <a:gd name="adj" fmla="val 9051"/>
            </a:avLst>
          </a:prstGeom>
          <a:solidFill>
            <a:srgbClr val="F0E9D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8C8920D-A3B6-4740-875E-ABCC55B5DA84}"/>
              </a:ext>
            </a:extLst>
          </p:cNvPr>
          <p:cNvSpPr/>
          <p:nvPr/>
        </p:nvSpPr>
        <p:spPr>
          <a:xfrm>
            <a:off x="1987826" y="1427922"/>
            <a:ext cx="8216348" cy="4002156"/>
          </a:xfrm>
          <a:prstGeom prst="roundRect">
            <a:avLst>
              <a:gd name="adj" fmla="val 9051"/>
            </a:avLst>
          </a:prstGeom>
          <a:solidFill>
            <a:srgbClr val="181D31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1B90F29-F94F-4942-9FA6-2FD7FB8AEA64}"/>
              </a:ext>
            </a:extLst>
          </p:cNvPr>
          <p:cNvSpPr/>
          <p:nvPr/>
        </p:nvSpPr>
        <p:spPr>
          <a:xfrm>
            <a:off x="4820419" y="5226302"/>
            <a:ext cx="2551162" cy="407552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228;p25">
            <a:extLst>
              <a:ext uri="{FF2B5EF4-FFF2-40B4-BE49-F238E27FC236}">
                <a16:creationId xmlns:a16="http://schemas.microsoft.com/office/drawing/2014/main" id="{16B6D9ED-D5A4-47F9-8C92-A78B1BFEC0E6}"/>
              </a:ext>
            </a:extLst>
          </p:cNvPr>
          <p:cNvSpPr txBox="1">
            <a:spLocks/>
          </p:cNvSpPr>
          <p:nvPr/>
        </p:nvSpPr>
        <p:spPr>
          <a:xfrm>
            <a:off x="2694000" y="2405045"/>
            <a:ext cx="6804000" cy="146964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  <a:latin typeface="Britannic Bold" panose="020B0903060703020204" pitchFamily="34" charset="0"/>
              </a:rPr>
              <a:t>UI Designer</a:t>
            </a:r>
          </a:p>
          <a:p>
            <a:pPr algn="ctr">
              <a:spcBef>
                <a:spcPts val="0"/>
              </a:spcBef>
            </a:pPr>
            <a:r>
              <a:rPr lang="en-US" sz="6000" dirty="0">
                <a:solidFill>
                  <a:schemeClr val="bg1"/>
                </a:solidFill>
                <a:latin typeface="Britannic Bold" panose="020B0903060703020204" pitchFamily="34" charset="0"/>
              </a:rPr>
              <a:t>Resume Template</a:t>
            </a:r>
          </a:p>
        </p:txBody>
      </p:sp>
      <p:sp>
        <p:nvSpPr>
          <p:cNvPr id="7" name="Google Shape;229;p25">
            <a:extLst>
              <a:ext uri="{FF2B5EF4-FFF2-40B4-BE49-F238E27FC236}">
                <a16:creationId xmlns:a16="http://schemas.microsoft.com/office/drawing/2014/main" id="{E4283E4A-BDD3-4C59-B69A-C40341B37768}"/>
              </a:ext>
            </a:extLst>
          </p:cNvPr>
          <p:cNvSpPr txBox="1">
            <a:spLocks/>
          </p:cNvSpPr>
          <p:nvPr/>
        </p:nvSpPr>
        <p:spPr>
          <a:xfrm>
            <a:off x="2961250" y="4127152"/>
            <a:ext cx="6269501" cy="5252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F0E9D2"/>
                </a:solidFill>
                <a:latin typeface="Candara" panose="020E0502030303020204" pitchFamily="34" charset="0"/>
              </a:rPr>
              <a:t>Here is where your presentation begins</a:t>
            </a:r>
          </a:p>
        </p:txBody>
      </p:sp>
      <p:sp>
        <p:nvSpPr>
          <p:cNvPr id="8" name="Google Shape;229;p25">
            <a:extLst>
              <a:ext uri="{FF2B5EF4-FFF2-40B4-BE49-F238E27FC236}">
                <a16:creationId xmlns:a16="http://schemas.microsoft.com/office/drawing/2014/main" id="{EEF66EAD-2926-46FC-8A34-ECB6945C8FF1}"/>
              </a:ext>
            </a:extLst>
          </p:cNvPr>
          <p:cNvSpPr txBox="1">
            <a:spLocks/>
          </p:cNvSpPr>
          <p:nvPr/>
        </p:nvSpPr>
        <p:spPr>
          <a:xfrm>
            <a:off x="4820419" y="5226302"/>
            <a:ext cx="2551162" cy="4075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latin typeface="Centaur" panose="02030504050205020304" pitchFamily="18" charset="0"/>
              </a:rPr>
              <a:t>name last name</a:t>
            </a:r>
          </a:p>
        </p:txBody>
      </p:sp>
    </p:spTree>
    <p:extLst>
      <p:ext uri="{BB962C8B-B14F-4D97-AF65-F5344CB8AC3E}">
        <p14:creationId xmlns:p14="http://schemas.microsoft.com/office/powerpoint/2010/main" val="4034362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 animBg="1"/>
      <p:bldP spid="5" grpId="0" animBg="1"/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6A87130-F8E0-4609-98BA-B803988967DB}"/>
              </a:ext>
            </a:extLst>
          </p:cNvPr>
          <p:cNvSpPr/>
          <p:nvPr/>
        </p:nvSpPr>
        <p:spPr>
          <a:xfrm>
            <a:off x="7272997" y="1262306"/>
            <a:ext cx="3975990" cy="4333388"/>
          </a:xfrm>
          <a:prstGeom prst="roundRect">
            <a:avLst>
              <a:gd name="adj" fmla="val 9051"/>
            </a:avLst>
          </a:prstGeom>
          <a:solidFill>
            <a:srgbClr val="181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9549CD38-8BF3-4623-8906-0642440F92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29" t="18146" r="3627" b="18146"/>
          <a:stretch/>
        </p:blipFill>
        <p:spPr>
          <a:xfrm>
            <a:off x="7424954" y="1427923"/>
            <a:ext cx="3672076" cy="4002156"/>
          </a:xfr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B718C70-F0A5-4B89-A0BD-7C0EDDE20AD7}"/>
              </a:ext>
            </a:extLst>
          </p:cNvPr>
          <p:cNvSpPr/>
          <p:nvPr/>
        </p:nvSpPr>
        <p:spPr>
          <a:xfrm>
            <a:off x="1308245" y="5910528"/>
            <a:ext cx="2551162" cy="407552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" name="Google Shape;228;p25">
            <a:extLst>
              <a:ext uri="{FF2B5EF4-FFF2-40B4-BE49-F238E27FC236}">
                <a16:creationId xmlns:a16="http://schemas.microsoft.com/office/drawing/2014/main" id="{0CEAFB88-A064-40C7-9991-EAF285224BDD}"/>
              </a:ext>
            </a:extLst>
          </p:cNvPr>
          <p:cNvSpPr txBox="1">
            <a:spLocks/>
          </p:cNvSpPr>
          <p:nvPr/>
        </p:nvSpPr>
        <p:spPr>
          <a:xfrm>
            <a:off x="1186716" y="2479067"/>
            <a:ext cx="5345382" cy="52523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latin typeface="Britannic Bold" panose="020B0903060703020204" pitchFamily="34" charset="0"/>
              </a:rPr>
              <a:t>Introduce yourself</a:t>
            </a:r>
          </a:p>
        </p:txBody>
      </p:sp>
      <p:sp>
        <p:nvSpPr>
          <p:cNvPr id="4" name="Google Shape;229;p25">
            <a:extLst>
              <a:ext uri="{FF2B5EF4-FFF2-40B4-BE49-F238E27FC236}">
                <a16:creationId xmlns:a16="http://schemas.microsoft.com/office/drawing/2014/main" id="{6A0FAA5E-9789-4AE3-AC1C-4EAD2D9B508C}"/>
              </a:ext>
            </a:extLst>
          </p:cNvPr>
          <p:cNvSpPr txBox="1">
            <a:spLocks/>
          </p:cNvSpPr>
          <p:nvPr/>
        </p:nvSpPr>
        <p:spPr>
          <a:xfrm>
            <a:off x="1094970" y="3004301"/>
            <a:ext cx="5345382" cy="13216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latin typeface="Candara" panose="020E0502030303020204" pitchFamily="34" charset="0"/>
              </a:rPr>
              <a:t>Each resume template is expertly designed and follows the exact “resume rules” hiring managers look for. Stand out and get hired faster with field-tested resume templates.</a:t>
            </a:r>
          </a:p>
        </p:txBody>
      </p:sp>
      <p:sp>
        <p:nvSpPr>
          <p:cNvPr id="5" name="Google Shape;229;p25">
            <a:extLst>
              <a:ext uri="{FF2B5EF4-FFF2-40B4-BE49-F238E27FC236}">
                <a16:creationId xmlns:a16="http://schemas.microsoft.com/office/drawing/2014/main" id="{4943A811-FAAD-4544-A4D9-AF2758E1A2D7}"/>
              </a:ext>
            </a:extLst>
          </p:cNvPr>
          <p:cNvSpPr txBox="1">
            <a:spLocks/>
          </p:cNvSpPr>
          <p:nvPr/>
        </p:nvSpPr>
        <p:spPr>
          <a:xfrm>
            <a:off x="1323135" y="5910528"/>
            <a:ext cx="2536272" cy="4075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1600" dirty="0">
                <a:latin typeface="Candara" panose="020E0502030303020204" pitchFamily="34" charset="0"/>
              </a:rPr>
              <a:t>Insert your link here</a:t>
            </a:r>
          </a:p>
        </p:txBody>
      </p:sp>
    </p:spTree>
    <p:extLst>
      <p:ext uri="{BB962C8B-B14F-4D97-AF65-F5344CB8AC3E}">
        <p14:creationId xmlns:p14="http://schemas.microsoft.com/office/powerpoint/2010/main" val="2816588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CBA8C6A-2F78-4F89-B801-2B0E894E8487}"/>
              </a:ext>
            </a:extLst>
          </p:cNvPr>
          <p:cNvSpPr/>
          <p:nvPr/>
        </p:nvSpPr>
        <p:spPr>
          <a:xfrm>
            <a:off x="-973393" y="160739"/>
            <a:ext cx="9564944" cy="6536522"/>
          </a:xfrm>
          <a:prstGeom prst="roundRect">
            <a:avLst>
              <a:gd name="adj" fmla="val 4352"/>
            </a:avLst>
          </a:prstGeom>
          <a:solidFill>
            <a:srgbClr val="181D3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6A64BD9-2834-4230-A3A0-CB0B200E383D}"/>
              </a:ext>
            </a:extLst>
          </p:cNvPr>
          <p:cNvSpPr/>
          <p:nvPr/>
        </p:nvSpPr>
        <p:spPr>
          <a:xfrm>
            <a:off x="5655027" y="554255"/>
            <a:ext cx="5463780" cy="5749490"/>
          </a:xfrm>
          <a:prstGeom prst="roundRect">
            <a:avLst>
              <a:gd name="adj" fmla="val 6572"/>
            </a:avLst>
          </a:prstGeom>
          <a:solidFill>
            <a:srgbClr val="181D3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6E54D99-F86A-4E49-87E2-D7082627DB39}"/>
              </a:ext>
            </a:extLst>
          </p:cNvPr>
          <p:cNvSpPr/>
          <p:nvPr/>
        </p:nvSpPr>
        <p:spPr>
          <a:xfrm>
            <a:off x="6079183" y="2285174"/>
            <a:ext cx="4734543" cy="407552"/>
          </a:xfrm>
          <a:prstGeom prst="roundRect">
            <a:avLst>
              <a:gd name="adj" fmla="val 50000"/>
            </a:avLst>
          </a:prstGeom>
          <a:solidFill>
            <a:srgbClr val="F0E9D2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Google Shape;228;p25">
            <a:extLst>
              <a:ext uri="{FF2B5EF4-FFF2-40B4-BE49-F238E27FC236}">
                <a16:creationId xmlns:a16="http://schemas.microsoft.com/office/drawing/2014/main" id="{F504D375-FEC0-45A8-A925-B1B8E7F0D13F}"/>
              </a:ext>
            </a:extLst>
          </p:cNvPr>
          <p:cNvSpPr txBox="1">
            <a:spLocks/>
          </p:cNvSpPr>
          <p:nvPr/>
        </p:nvSpPr>
        <p:spPr>
          <a:xfrm>
            <a:off x="5643876" y="947821"/>
            <a:ext cx="5463780" cy="52523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  <a:latin typeface="Britannic Bold" panose="020B0903060703020204" pitchFamily="34" charset="0"/>
              </a:rPr>
              <a:t>Employment History</a:t>
            </a:r>
          </a:p>
        </p:txBody>
      </p:sp>
      <p:sp>
        <p:nvSpPr>
          <p:cNvPr id="18" name="Google Shape;229;p25">
            <a:extLst>
              <a:ext uri="{FF2B5EF4-FFF2-40B4-BE49-F238E27FC236}">
                <a16:creationId xmlns:a16="http://schemas.microsoft.com/office/drawing/2014/main" id="{EDDFDABA-16E1-443D-9992-C932C17D687F}"/>
              </a:ext>
            </a:extLst>
          </p:cNvPr>
          <p:cNvSpPr txBox="1">
            <a:spLocks/>
          </p:cNvSpPr>
          <p:nvPr/>
        </p:nvSpPr>
        <p:spPr>
          <a:xfrm>
            <a:off x="6079183" y="2276784"/>
            <a:ext cx="4734543" cy="4075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000" b="1" dirty="0">
                <a:solidFill>
                  <a:srgbClr val="181D31"/>
                </a:solidFill>
                <a:latin typeface="Nevis" panose="02000800000000000000" pitchFamily="2" charset="0"/>
              </a:rPr>
              <a:t>Describe your job position here.</a:t>
            </a:r>
          </a:p>
        </p:txBody>
      </p:sp>
      <p:sp>
        <p:nvSpPr>
          <p:cNvPr id="19" name="Google Shape;229;p25">
            <a:extLst>
              <a:ext uri="{FF2B5EF4-FFF2-40B4-BE49-F238E27FC236}">
                <a16:creationId xmlns:a16="http://schemas.microsoft.com/office/drawing/2014/main" id="{322B230F-7869-4AEC-AB92-A954ECEBDF6B}"/>
              </a:ext>
            </a:extLst>
          </p:cNvPr>
          <p:cNvSpPr txBox="1">
            <a:spLocks/>
          </p:cNvSpPr>
          <p:nvPr/>
        </p:nvSpPr>
        <p:spPr>
          <a:xfrm>
            <a:off x="5643876" y="1473055"/>
            <a:ext cx="5463781" cy="5252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F0E9D2"/>
                </a:solidFill>
                <a:latin typeface="Candara" panose="020E0502030303020204" pitchFamily="34" charset="0"/>
              </a:rPr>
              <a:t>Show your relevant experience (last 10 years)</a:t>
            </a:r>
          </a:p>
        </p:txBody>
      </p:sp>
      <p:sp>
        <p:nvSpPr>
          <p:cNvPr id="20" name="Google Shape;229;p25">
            <a:extLst>
              <a:ext uri="{FF2B5EF4-FFF2-40B4-BE49-F238E27FC236}">
                <a16:creationId xmlns:a16="http://schemas.microsoft.com/office/drawing/2014/main" id="{581E4F99-2A88-408C-B087-2A40DF0501EF}"/>
              </a:ext>
            </a:extLst>
          </p:cNvPr>
          <p:cNvSpPr txBox="1">
            <a:spLocks/>
          </p:cNvSpPr>
          <p:nvPr/>
        </p:nvSpPr>
        <p:spPr>
          <a:xfrm>
            <a:off x="6244835" y="2816772"/>
            <a:ext cx="4403239" cy="12765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ctr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400" dirty="0">
                <a:solidFill>
                  <a:srgbClr val="F0E9D2"/>
                </a:solidFill>
                <a:latin typeface="Candara" panose="020E0502030303020204" pitchFamily="34" charset="0"/>
              </a:rPr>
              <a:t>Describe your job experience here.</a:t>
            </a:r>
          </a:p>
          <a:p>
            <a:pPr marL="342900" indent="-342900" algn="ctr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400" dirty="0">
                <a:solidFill>
                  <a:srgbClr val="F0E9D2"/>
                </a:solidFill>
                <a:latin typeface="Candara" panose="020E0502030303020204" pitchFamily="34" charset="0"/>
              </a:rPr>
              <a:t>Describe your job experience here.</a:t>
            </a:r>
          </a:p>
          <a:p>
            <a:pPr marL="342900" indent="-342900" algn="ctr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400" dirty="0">
                <a:solidFill>
                  <a:srgbClr val="F0E9D2"/>
                </a:solidFill>
                <a:latin typeface="Candara" panose="020E0502030303020204" pitchFamily="34" charset="0"/>
              </a:rPr>
              <a:t>Describe your job experience here.</a:t>
            </a:r>
          </a:p>
          <a:p>
            <a:pPr marL="342900" indent="-342900" algn="ctr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400" dirty="0">
                <a:solidFill>
                  <a:srgbClr val="F0E9D2"/>
                </a:solidFill>
                <a:latin typeface="Candara" panose="020E0502030303020204" pitchFamily="34" charset="0"/>
              </a:rPr>
              <a:t>Describe your job experience here.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6569BBF-31A1-4676-B692-740A31BFC845}"/>
              </a:ext>
            </a:extLst>
          </p:cNvPr>
          <p:cNvSpPr/>
          <p:nvPr/>
        </p:nvSpPr>
        <p:spPr>
          <a:xfrm>
            <a:off x="6079183" y="4331098"/>
            <a:ext cx="4734543" cy="407552"/>
          </a:xfrm>
          <a:prstGeom prst="roundRect">
            <a:avLst>
              <a:gd name="adj" fmla="val 50000"/>
            </a:avLst>
          </a:prstGeom>
          <a:solidFill>
            <a:srgbClr val="F0E9D2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Google Shape;229;p25">
            <a:extLst>
              <a:ext uri="{FF2B5EF4-FFF2-40B4-BE49-F238E27FC236}">
                <a16:creationId xmlns:a16="http://schemas.microsoft.com/office/drawing/2014/main" id="{AF8DB937-8D88-478D-91E3-B0D65E129B13}"/>
              </a:ext>
            </a:extLst>
          </p:cNvPr>
          <p:cNvSpPr txBox="1">
            <a:spLocks/>
          </p:cNvSpPr>
          <p:nvPr/>
        </p:nvSpPr>
        <p:spPr>
          <a:xfrm>
            <a:off x="6079183" y="4302938"/>
            <a:ext cx="4734543" cy="4357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000" b="1" dirty="0">
                <a:solidFill>
                  <a:srgbClr val="181D31"/>
                </a:solidFill>
                <a:latin typeface="Nevis" panose="02000800000000000000" pitchFamily="2" charset="0"/>
              </a:rPr>
              <a:t>Describe your job position here.</a:t>
            </a:r>
          </a:p>
        </p:txBody>
      </p:sp>
      <p:sp>
        <p:nvSpPr>
          <p:cNvPr id="28" name="Google Shape;229;p25">
            <a:extLst>
              <a:ext uri="{FF2B5EF4-FFF2-40B4-BE49-F238E27FC236}">
                <a16:creationId xmlns:a16="http://schemas.microsoft.com/office/drawing/2014/main" id="{ECE0E1FA-FDC2-4191-B4BE-54E28D003753}"/>
              </a:ext>
            </a:extLst>
          </p:cNvPr>
          <p:cNvSpPr txBox="1">
            <a:spLocks/>
          </p:cNvSpPr>
          <p:nvPr/>
        </p:nvSpPr>
        <p:spPr>
          <a:xfrm>
            <a:off x="6244835" y="4833061"/>
            <a:ext cx="4403239" cy="12765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ctr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400" dirty="0">
                <a:solidFill>
                  <a:srgbClr val="F0E9D2"/>
                </a:solidFill>
                <a:latin typeface="Candara" panose="020E0502030303020204" pitchFamily="34" charset="0"/>
              </a:rPr>
              <a:t>Describe your job experience here.</a:t>
            </a:r>
          </a:p>
          <a:p>
            <a:pPr marL="342900" indent="-342900" algn="ctr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400" dirty="0">
                <a:solidFill>
                  <a:srgbClr val="F0E9D2"/>
                </a:solidFill>
                <a:latin typeface="Candara" panose="020E0502030303020204" pitchFamily="34" charset="0"/>
              </a:rPr>
              <a:t>Describe your job experience here.</a:t>
            </a:r>
          </a:p>
          <a:p>
            <a:pPr marL="342900" indent="-342900" algn="ctr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400" dirty="0">
                <a:solidFill>
                  <a:srgbClr val="F0E9D2"/>
                </a:solidFill>
                <a:latin typeface="Candara" panose="020E0502030303020204" pitchFamily="34" charset="0"/>
              </a:rPr>
              <a:t>Describe your job experience here.</a:t>
            </a:r>
          </a:p>
          <a:p>
            <a:pPr marL="342900" indent="-342900" algn="ctr">
              <a:lnSpc>
                <a:spcPct val="15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400" dirty="0">
                <a:solidFill>
                  <a:srgbClr val="F0E9D2"/>
                </a:solidFill>
                <a:latin typeface="Candara" panose="020E0502030303020204" pitchFamily="34" charset="0"/>
              </a:rPr>
              <a:t>Describe your job experience here.</a:t>
            </a:r>
          </a:p>
        </p:txBody>
      </p:sp>
      <p:pic>
        <p:nvPicPr>
          <p:cNvPr id="36" name="Picture Placeholder 35">
            <a:extLst>
              <a:ext uri="{FF2B5EF4-FFF2-40B4-BE49-F238E27FC236}">
                <a16:creationId xmlns:a16="http://schemas.microsoft.com/office/drawing/2014/main" id="{B3FF2ACB-39C8-4E7F-A97A-68BF9C3BB7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9" r="185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8217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9" grpId="0"/>
      <p:bldP spid="20" grpId="0" build="p"/>
      <p:bldP spid="23" grpId="0" animBg="1"/>
      <p:bldP spid="2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28;p25">
            <a:extLst>
              <a:ext uri="{FF2B5EF4-FFF2-40B4-BE49-F238E27FC236}">
                <a16:creationId xmlns:a16="http://schemas.microsoft.com/office/drawing/2014/main" id="{5964B673-F9FE-41AE-9707-4720034FB04B}"/>
              </a:ext>
            </a:extLst>
          </p:cNvPr>
          <p:cNvSpPr txBox="1">
            <a:spLocks/>
          </p:cNvSpPr>
          <p:nvPr/>
        </p:nvSpPr>
        <p:spPr>
          <a:xfrm>
            <a:off x="6412468" y="2772144"/>
            <a:ext cx="4938494" cy="52523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rgbClr val="181D31"/>
                </a:solidFill>
                <a:latin typeface="Britannic Bold" panose="020B0903060703020204" pitchFamily="34" charset="0"/>
              </a:rPr>
              <a:t>TECHNICAL SKILLS</a:t>
            </a:r>
          </a:p>
        </p:txBody>
      </p:sp>
      <p:sp>
        <p:nvSpPr>
          <p:cNvPr id="25" name="Google Shape;229;p25">
            <a:extLst>
              <a:ext uri="{FF2B5EF4-FFF2-40B4-BE49-F238E27FC236}">
                <a16:creationId xmlns:a16="http://schemas.microsoft.com/office/drawing/2014/main" id="{EF61AB7C-EE14-48DE-BDB1-BDE1EB06D297}"/>
              </a:ext>
            </a:extLst>
          </p:cNvPr>
          <p:cNvSpPr txBox="1">
            <a:spLocks/>
          </p:cNvSpPr>
          <p:nvPr/>
        </p:nvSpPr>
        <p:spPr>
          <a:xfrm>
            <a:off x="6412469" y="3297378"/>
            <a:ext cx="4539194" cy="13216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800" dirty="0">
                <a:solidFill>
                  <a:srgbClr val="181D31"/>
                </a:solidFill>
                <a:latin typeface="Candara" panose="020E0502030303020204" pitchFamily="34" charset="0"/>
              </a:rPr>
              <a:t>Each resume template is expertly designed and follows the exact “resume rules” hiring managers look for. Stand out and get hired faster with field-tested resume templates.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1893057-954A-46A7-8755-B7E7F20DCC6F}"/>
              </a:ext>
            </a:extLst>
          </p:cNvPr>
          <p:cNvGrpSpPr/>
          <p:nvPr/>
        </p:nvGrpSpPr>
        <p:grpSpPr>
          <a:xfrm>
            <a:off x="940554" y="502235"/>
            <a:ext cx="599566" cy="5853530"/>
            <a:chOff x="898188" y="502235"/>
            <a:chExt cx="599566" cy="5853530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C75A8DD8-6D18-4665-B474-AC43CDAA9015}"/>
                </a:ext>
              </a:extLst>
            </p:cNvPr>
            <p:cNvSpPr/>
            <p:nvPr/>
          </p:nvSpPr>
          <p:spPr>
            <a:xfrm>
              <a:off x="898188" y="502235"/>
              <a:ext cx="599566" cy="5853530"/>
            </a:xfrm>
            <a:prstGeom prst="roundRect">
              <a:avLst>
                <a:gd name="adj" fmla="val 50000"/>
              </a:avLst>
            </a:prstGeom>
            <a:solidFill>
              <a:srgbClr val="181D3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E052CAA-14E8-40CF-B32C-6E15745D0278}"/>
                </a:ext>
              </a:extLst>
            </p:cNvPr>
            <p:cNvSpPr txBox="1"/>
            <p:nvPr/>
          </p:nvSpPr>
          <p:spPr>
            <a:xfrm rot="16200000">
              <a:off x="153034" y="4869405"/>
              <a:ext cx="2089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PHOTOSHOP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D9F6EF9-DD97-44FA-92B4-F9D85B00A20A}"/>
                </a:ext>
              </a:extLst>
            </p:cNvPr>
            <p:cNvSpPr/>
            <p:nvPr/>
          </p:nvSpPr>
          <p:spPr>
            <a:xfrm rot="16200000">
              <a:off x="-251385" y="2814308"/>
              <a:ext cx="2898714" cy="281144"/>
            </a:xfrm>
            <a:prstGeom prst="roundRect">
              <a:avLst>
                <a:gd name="adj" fmla="val 50000"/>
              </a:avLst>
            </a:prstGeom>
            <a:solidFill>
              <a:srgbClr val="F0E9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838EBC0-225D-4A2C-91A2-090E37E5B333}"/>
                </a:ext>
              </a:extLst>
            </p:cNvPr>
            <p:cNvSpPr/>
            <p:nvPr/>
          </p:nvSpPr>
          <p:spPr>
            <a:xfrm rot="16200000">
              <a:off x="-70808" y="2994886"/>
              <a:ext cx="2537560" cy="281144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8215AAB-5584-4EA8-8C5B-47D438533B1E}"/>
                </a:ext>
              </a:extLst>
            </p:cNvPr>
            <p:cNvSpPr txBox="1"/>
            <p:nvPr/>
          </p:nvSpPr>
          <p:spPr>
            <a:xfrm rot="16200000">
              <a:off x="601076" y="934507"/>
              <a:ext cx="11293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95%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2443029-237E-41BD-8077-031962020185}"/>
              </a:ext>
            </a:extLst>
          </p:cNvPr>
          <p:cNvGrpSpPr/>
          <p:nvPr/>
        </p:nvGrpSpPr>
        <p:grpSpPr>
          <a:xfrm>
            <a:off x="1644323" y="502235"/>
            <a:ext cx="599566" cy="5853530"/>
            <a:chOff x="1567549" y="502235"/>
            <a:chExt cx="599566" cy="5853530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BE2F03DE-515B-4309-B6F5-1F74EEA11268}"/>
                </a:ext>
              </a:extLst>
            </p:cNvPr>
            <p:cNvSpPr/>
            <p:nvPr/>
          </p:nvSpPr>
          <p:spPr>
            <a:xfrm>
              <a:off x="1567549" y="502235"/>
              <a:ext cx="599566" cy="5853530"/>
            </a:xfrm>
            <a:prstGeom prst="roundRect">
              <a:avLst>
                <a:gd name="adj" fmla="val 50000"/>
              </a:avLst>
            </a:prstGeom>
            <a:solidFill>
              <a:srgbClr val="181D3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8E7706B-BB3F-401A-AAF7-8DBD3F45CC93}"/>
                </a:ext>
              </a:extLst>
            </p:cNvPr>
            <p:cNvSpPr txBox="1"/>
            <p:nvPr/>
          </p:nvSpPr>
          <p:spPr>
            <a:xfrm rot="16200000">
              <a:off x="822395" y="4869405"/>
              <a:ext cx="2089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POWERPOINT</a:t>
              </a:r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FC2D4B6-5E2E-455D-8E81-644CC40BA86D}"/>
                </a:ext>
              </a:extLst>
            </p:cNvPr>
            <p:cNvSpPr/>
            <p:nvPr/>
          </p:nvSpPr>
          <p:spPr>
            <a:xfrm rot="16200000">
              <a:off x="417975" y="2814304"/>
              <a:ext cx="2898714" cy="281144"/>
            </a:xfrm>
            <a:prstGeom prst="roundRect">
              <a:avLst>
                <a:gd name="adj" fmla="val 50000"/>
              </a:avLst>
            </a:prstGeom>
            <a:solidFill>
              <a:srgbClr val="F0E9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8845FD5-04A2-4499-B7FF-C90F5945B3B0}"/>
                </a:ext>
              </a:extLst>
            </p:cNvPr>
            <p:cNvSpPr/>
            <p:nvPr/>
          </p:nvSpPr>
          <p:spPr>
            <a:xfrm rot="16200000">
              <a:off x="813589" y="3209918"/>
              <a:ext cx="2107487" cy="281144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B3A27C0-42F1-4253-A90B-2C1186DD81C2}"/>
                </a:ext>
              </a:extLst>
            </p:cNvPr>
            <p:cNvSpPr txBox="1"/>
            <p:nvPr/>
          </p:nvSpPr>
          <p:spPr>
            <a:xfrm rot="16200000">
              <a:off x="1270437" y="934507"/>
              <a:ext cx="11293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87%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166CD7E-7A5B-45EA-8AC7-99C251C71F2E}"/>
              </a:ext>
            </a:extLst>
          </p:cNvPr>
          <p:cNvGrpSpPr/>
          <p:nvPr/>
        </p:nvGrpSpPr>
        <p:grpSpPr>
          <a:xfrm>
            <a:off x="2348092" y="502235"/>
            <a:ext cx="599566" cy="5853530"/>
            <a:chOff x="2236910" y="502235"/>
            <a:chExt cx="599566" cy="5853530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5262D87B-2465-48A1-AAFF-D7F65460BE53}"/>
                </a:ext>
              </a:extLst>
            </p:cNvPr>
            <p:cNvSpPr/>
            <p:nvPr/>
          </p:nvSpPr>
          <p:spPr>
            <a:xfrm>
              <a:off x="2236910" y="502235"/>
              <a:ext cx="599566" cy="5853530"/>
            </a:xfrm>
            <a:prstGeom prst="roundRect">
              <a:avLst>
                <a:gd name="adj" fmla="val 50000"/>
              </a:avLst>
            </a:prstGeom>
            <a:solidFill>
              <a:srgbClr val="181D3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9EB257D-30D7-4D21-8594-94828C22B66D}"/>
                </a:ext>
              </a:extLst>
            </p:cNvPr>
            <p:cNvSpPr txBox="1"/>
            <p:nvPr/>
          </p:nvSpPr>
          <p:spPr>
            <a:xfrm rot="16200000">
              <a:off x="1491756" y="4869405"/>
              <a:ext cx="2089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PREMIRE PRO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5465772-A8D3-4E39-AA85-3067350F2302}"/>
                </a:ext>
              </a:extLst>
            </p:cNvPr>
            <p:cNvSpPr/>
            <p:nvPr/>
          </p:nvSpPr>
          <p:spPr>
            <a:xfrm rot="16200000">
              <a:off x="1087336" y="2814305"/>
              <a:ext cx="2898714" cy="281144"/>
            </a:xfrm>
            <a:prstGeom prst="roundRect">
              <a:avLst>
                <a:gd name="adj" fmla="val 50000"/>
              </a:avLst>
            </a:prstGeom>
            <a:solidFill>
              <a:srgbClr val="F0E9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D669824-B364-4D18-A4E2-804119E2F9F1}"/>
                </a:ext>
              </a:extLst>
            </p:cNvPr>
            <p:cNvSpPr/>
            <p:nvPr/>
          </p:nvSpPr>
          <p:spPr>
            <a:xfrm rot="16200000">
              <a:off x="1720648" y="3447618"/>
              <a:ext cx="1632091" cy="281144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ED5F3B-02A3-4E7A-9E7A-A6DF29833154}"/>
                </a:ext>
              </a:extLst>
            </p:cNvPr>
            <p:cNvSpPr txBox="1"/>
            <p:nvPr/>
          </p:nvSpPr>
          <p:spPr>
            <a:xfrm rot="16200000">
              <a:off x="1939798" y="934507"/>
              <a:ext cx="11293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65%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556893D-5EAA-4A92-9F01-2C37C8B56136}"/>
              </a:ext>
            </a:extLst>
          </p:cNvPr>
          <p:cNvGrpSpPr/>
          <p:nvPr/>
        </p:nvGrpSpPr>
        <p:grpSpPr>
          <a:xfrm>
            <a:off x="3051861" y="502235"/>
            <a:ext cx="599566" cy="5853530"/>
            <a:chOff x="2906270" y="502235"/>
            <a:chExt cx="599566" cy="5853530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485A48C9-6683-423C-91E1-2C46BD660DC1}"/>
                </a:ext>
              </a:extLst>
            </p:cNvPr>
            <p:cNvSpPr/>
            <p:nvPr/>
          </p:nvSpPr>
          <p:spPr>
            <a:xfrm>
              <a:off x="2906270" y="502235"/>
              <a:ext cx="599566" cy="5853530"/>
            </a:xfrm>
            <a:prstGeom prst="roundRect">
              <a:avLst>
                <a:gd name="adj" fmla="val 50000"/>
              </a:avLst>
            </a:prstGeom>
            <a:solidFill>
              <a:srgbClr val="181D3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8D9DBB6-1AE8-45E9-8B13-F18938D95D25}"/>
                </a:ext>
              </a:extLst>
            </p:cNvPr>
            <p:cNvSpPr txBox="1"/>
            <p:nvPr/>
          </p:nvSpPr>
          <p:spPr>
            <a:xfrm rot="16200000">
              <a:off x="2161115" y="4869405"/>
              <a:ext cx="2089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WORDPRESS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5A93FA1-69EE-46C8-992C-FD8A512FA299}"/>
                </a:ext>
              </a:extLst>
            </p:cNvPr>
            <p:cNvSpPr/>
            <p:nvPr/>
          </p:nvSpPr>
          <p:spPr>
            <a:xfrm rot="16200000">
              <a:off x="1756697" y="2814305"/>
              <a:ext cx="2898714" cy="281144"/>
            </a:xfrm>
            <a:prstGeom prst="roundRect">
              <a:avLst>
                <a:gd name="adj" fmla="val 50000"/>
              </a:avLst>
            </a:prstGeom>
            <a:solidFill>
              <a:srgbClr val="F0E9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F605F39-1259-4493-885C-66CE6EF50D39}"/>
                </a:ext>
              </a:extLst>
            </p:cNvPr>
            <p:cNvSpPr/>
            <p:nvPr/>
          </p:nvSpPr>
          <p:spPr>
            <a:xfrm rot="16200000">
              <a:off x="2073639" y="3131247"/>
              <a:ext cx="2264830" cy="281144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6E16B02-9445-4D27-ACA1-8720453E6C5E}"/>
                </a:ext>
              </a:extLst>
            </p:cNvPr>
            <p:cNvSpPr txBox="1"/>
            <p:nvPr/>
          </p:nvSpPr>
          <p:spPr>
            <a:xfrm rot="16200000">
              <a:off x="2637293" y="934507"/>
              <a:ext cx="11293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9D2"/>
                  </a:solidFill>
                  <a:latin typeface="Tw Cen MT" panose="020B0602020104020603" pitchFamily="34" charset="0"/>
                </a:rPr>
                <a:t>77</a:t>
              </a:r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%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DC7FD6E-0FDD-45CE-9BA1-2714B8312645}"/>
              </a:ext>
            </a:extLst>
          </p:cNvPr>
          <p:cNvGrpSpPr/>
          <p:nvPr/>
        </p:nvGrpSpPr>
        <p:grpSpPr>
          <a:xfrm>
            <a:off x="3755630" y="502235"/>
            <a:ext cx="599566" cy="5853530"/>
            <a:chOff x="3575631" y="502235"/>
            <a:chExt cx="599566" cy="5853530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E152EF15-0265-4572-8529-8D47CAF1BE77}"/>
                </a:ext>
              </a:extLst>
            </p:cNvPr>
            <p:cNvSpPr/>
            <p:nvPr/>
          </p:nvSpPr>
          <p:spPr>
            <a:xfrm>
              <a:off x="3575631" y="502235"/>
              <a:ext cx="599566" cy="5853530"/>
            </a:xfrm>
            <a:prstGeom prst="roundRect">
              <a:avLst>
                <a:gd name="adj" fmla="val 50000"/>
              </a:avLst>
            </a:prstGeom>
            <a:solidFill>
              <a:srgbClr val="181D3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DB98D00-ECDE-4F1A-8693-6C091D323822}"/>
                </a:ext>
              </a:extLst>
            </p:cNvPr>
            <p:cNvSpPr txBox="1"/>
            <p:nvPr/>
          </p:nvSpPr>
          <p:spPr>
            <a:xfrm rot="16200000">
              <a:off x="2830477" y="4869405"/>
              <a:ext cx="2089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MS OFFICE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0986374-49BC-4AE2-BD71-81449513F363}"/>
                </a:ext>
              </a:extLst>
            </p:cNvPr>
            <p:cNvSpPr/>
            <p:nvPr/>
          </p:nvSpPr>
          <p:spPr>
            <a:xfrm rot="16200000">
              <a:off x="2426057" y="2814306"/>
              <a:ext cx="2898714" cy="281144"/>
            </a:xfrm>
            <a:prstGeom prst="roundRect">
              <a:avLst>
                <a:gd name="adj" fmla="val 50000"/>
              </a:avLst>
            </a:prstGeom>
            <a:solidFill>
              <a:srgbClr val="F0E9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1CA7340-A45D-4765-80F1-B3EBB4F948BC}"/>
                </a:ext>
              </a:extLst>
            </p:cNvPr>
            <p:cNvSpPr/>
            <p:nvPr/>
          </p:nvSpPr>
          <p:spPr>
            <a:xfrm rot="16200000">
              <a:off x="2606634" y="2994884"/>
              <a:ext cx="2537560" cy="281144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7451A9B-D38C-4830-9A36-E15B03169550}"/>
                </a:ext>
              </a:extLst>
            </p:cNvPr>
            <p:cNvSpPr txBox="1"/>
            <p:nvPr/>
          </p:nvSpPr>
          <p:spPr>
            <a:xfrm rot="16200000">
              <a:off x="3292587" y="934507"/>
              <a:ext cx="11293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82%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2107618-A24C-49B9-BB15-71F82C1D7046}"/>
              </a:ext>
            </a:extLst>
          </p:cNvPr>
          <p:cNvGrpSpPr/>
          <p:nvPr/>
        </p:nvGrpSpPr>
        <p:grpSpPr>
          <a:xfrm>
            <a:off x="4459397" y="502235"/>
            <a:ext cx="599566" cy="5853530"/>
            <a:chOff x="4223331" y="502235"/>
            <a:chExt cx="599566" cy="5853530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A8BDDDA6-5D37-474D-9050-8DCA65A2EE68}"/>
                </a:ext>
              </a:extLst>
            </p:cNvPr>
            <p:cNvSpPr/>
            <p:nvPr/>
          </p:nvSpPr>
          <p:spPr>
            <a:xfrm>
              <a:off x="4223331" y="502235"/>
              <a:ext cx="599566" cy="5853530"/>
            </a:xfrm>
            <a:prstGeom prst="roundRect">
              <a:avLst>
                <a:gd name="adj" fmla="val 50000"/>
              </a:avLst>
            </a:prstGeom>
            <a:solidFill>
              <a:srgbClr val="181D3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2B88E38-4D56-466A-B290-4DF154119075}"/>
                </a:ext>
              </a:extLst>
            </p:cNvPr>
            <p:cNvSpPr txBox="1"/>
            <p:nvPr/>
          </p:nvSpPr>
          <p:spPr>
            <a:xfrm rot="16200000">
              <a:off x="3478177" y="4869405"/>
              <a:ext cx="208987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OTHER SKILLS</a:t>
              </a: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0DC0F185-C2A0-46CA-B05F-D93249FBE221}"/>
                </a:ext>
              </a:extLst>
            </p:cNvPr>
            <p:cNvSpPr/>
            <p:nvPr/>
          </p:nvSpPr>
          <p:spPr>
            <a:xfrm rot="16200000">
              <a:off x="3073757" y="2814306"/>
              <a:ext cx="2898714" cy="281144"/>
            </a:xfrm>
            <a:prstGeom prst="roundRect">
              <a:avLst>
                <a:gd name="adj" fmla="val 50000"/>
              </a:avLst>
            </a:prstGeom>
            <a:solidFill>
              <a:srgbClr val="F0E9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E93333B9-35AF-4355-B2B4-3ADCA1FB0C4B}"/>
                </a:ext>
              </a:extLst>
            </p:cNvPr>
            <p:cNvSpPr/>
            <p:nvPr/>
          </p:nvSpPr>
          <p:spPr>
            <a:xfrm rot="16200000">
              <a:off x="3469369" y="3209919"/>
              <a:ext cx="2107490" cy="281144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9D23FAA-37B3-4981-978F-7E1FF7ABBA76}"/>
                </a:ext>
              </a:extLst>
            </p:cNvPr>
            <p:cNvSpPr txBox="1"/>
            <p:nvPr/>
          </p:nvSpPr>
          <p:spPr>
            <a:xfrm rot="16200000">
              <a:off x="3926219" y="934507"/>
              <a:ext cx="11293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0E9D2"/>
                  </a:solidFill>
                  <a:latin typeface="Candara" panose="020E0502030303020204" pitchFamily="34" charset="0"/>
                </a:rPr>
                <a:t>70%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7497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8;p25">
            <a:extLst>
              <a:ext uri="{FF2B5EF4-FFF2-40B4-BE49-F238E27FC236}">
                <a16:creationId xmlns:a16="http://schemas.microsoft.com/office/drawing/2014/main" id="{4AEF2D26-1EBB-4D9B-97D8-A86248623F36}"/>
              </a:ext>
            </a:extLst>
          </p:cNvPr>
          <p:cNvSpPr txBox="1">
            <a:spLocks/>
          </p:cNvSpPr>
          <p:nvPr/>
        </p:nvSpPr>
        <p:spPr>
          <a:xfrm>
            <a:off x="1406057" y="835836"/>
            <a:ext cx="3864858" cy="52523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latin typeface="Britannic Bold" panose="020B0903060703020204" pitchFamily="34" charset="0"/>
              </a:rPr>
              <a:t>MY PROJECTS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CB0FCB2-175F-4654-86B5-5ED5AA377A56}"/>
              </a:ext>
            </a:extLst>
          </p:cNvPr>
          <p:cNvGrpSpPr/>
          <p:nvPr/>
        </p:nvGrpSpPr>
        <p:grpSpPr>
          <a:xfrm>
            <a:off x="1406057" y="1878383"/>
            <a:ext cx="6654731" cy="662056"/>
            <a:chOff x="1406057" y="2145669"/>
            <a:chExt cx="6654731" cy="66205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AA3992C-E25E-4D3C-9419-2AFEE394C372}"/>
                </a:ext>
              </a:extLst>
            </p:cNvPr>
            <p:cNvGrpSpPr/>
            <p:nvPr/>
          </p:nvGrpSpPr>
          <p:grpSpPr>
            <a:xfrm>
              <a:off x="1406057" y="2145669"/>
              <a:ext cx="6654731" cy="662056"/>
              <a:chOff x="6420981" y="951101"/>
              <a:chExt cx="6654731" cy="662056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42B5F191-8241-4977-962F-7DDD24CAC115}"/>
                  </a:ext>
                </a:extLst>
              </p:cNvPr>
              <p:cNvSpPr/>
              <p:nvPr/>
            </p:nvSpPr>
            <p:spPr>
              <a:xfrm>
                <a:off x="6420982" y="951101"/>
                <a:ext cx="6654730" cy="662056"/>
              </a:xfrm>
              <a:prstGeom prst="roundRect">
                <a:avLst>
                  <a:gd name="adj" fmla="val 50000"/>
                </a:avLst>
              </a:prstGeom>
              <a:solidFill>
                <a:srgbClr val="181D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6B206D63-5A68-4CFB-B063-0E56392DA5C3}"/>
                  </a:ext>
                </a:extLst>
              </p:cNvPr>
              <p:cNvSpPr/>
              <p:nvPr/>
            </p:nvSpPr>
            <p:spPr>
              <a:xfrm>
                <a:off x="6420981" y="951101"/>
                <a:ext cx="2504761" cy="662056"/>
              </a:xfrm>
              <a:prstGeom prst="roundRect">
                <a:avLst>
                  <a:gd name="adj" fmla="val 50000"/>
                </a:avLst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93DC2C3-37FB-4E0A-8F92-57DA5E98BA87}"/>
                  </a:ext>
                </a:extLst>
              </p:cNvPr>
              <p:cNvSpPr txBox="1"/>
              <p:nvPr/>
            </p:nvSpPr>
            <p:spPr>
              <a:xfrm>
                <a:off x="6420981" y="1083110"/>
                <a:ext cx="25047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latin typeface="Nevis" panose="02000800000000000000" pitchFamily="2" charset="0"/>
                  </a:rPr>
                  <a:t>Insert your title here</a:t>
                </a:r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E587CB6-5726-43CE-8DD5-16A37A9990AD}"/>
                </a:ext>
              </a:extLst>
            </p:cNvPr>
            <p:cNvSpPr txBox="1"/>
            <p:nvPr/>
          </p:nvSpPr>
          <p:spPr>
            <a:xfrm>
              <a:off x="4039983" y="2247577"/>
              <a:ext cx="38097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0E9D2"/>
                  </a:solidFill>
                  <a:latin typeface="Candara" panose="020E0502030303020204" pitchFamily="34" charset="0"/>
                </a:rPr>
                <a:t>Describe your job experience here. Describe your job experience here. Describe your job experience here.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44FDC1B-40C5-4566-AB8A-6E8F96821209}"/>
              </a:ext>
            </a:extLst>
          </p:cNvPr>
          <p:cNvGrpSpPr/>
          <p:nvPr/>
        </p:nvGrpSpPr>
        <p:grpSpPr>
          <a:xfrm>
            <a:off x="4522405" y="2790633"/>
            <a:ext cx="6654733" cy="662056"/>
            <a:chOff x="1406055" y="2145669"/>
            <a:chExt cx="6654733" cy="662056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F75F636-26C3-4FCF-945F-C2D6925F2D91}"/>
                </a:ext>
              </a:extLst>
            </p:cNvPr>
            <p:cNvGrpSpPr/>
            <p:nvPr/>
          </p:nvGrpSpPr>
          <p:grpSpPr>
            <a:xfrm>
              <a:off x="1406055" y="2145669"/>
              <a:ext cx="6654733" cy="662056"/>
              <a:chOff x="6420979" y="951101"/>
              <a:chExt cx="6654733" cy="662056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51D053A8-85AF-4723-A5C2-310DE19D95A1}"/>
                  </a:ext>
                </a:extLst>
              </p:cNvPr>
              <p:cNvSpPr/>
              <p:nvPr/>
            </p:nvSpPr>
            <p:spPr>
              <a:xfrm>
                <a:off x="6420982" y="951101"/>
                <a:ext cx="6654730" cy="662056"/>
              </a:xfrm>
              <a:prstGeom prst="roundRect">
                <a:avLst>
                  <a:gd name="adj" fmla="val 50000"/>
                </a:avLst>
              </a:prstGeom>
              <a:solidFill>
                <a:srgbClr val="181D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AABAAC0B-D3E6-4F05-8FA3-234642CF8BDC}"/>
                  </a:ext>
                </a:extLst>
              </p:cNvPr>
              <p:cNvSpPr/>
              <p:nvPr/>
            </p:nvSpPr>
            <p:spPr>
              <a:xfrm>
                <a:off x="6420981" y="951101"/>
                <a:ext cx="2504761" cy="662056"/>
              </a:xfrm>
              <a:prstGeom prst="roundRect">
                <a:avLst>
                  <a:gd name="adj" fmla="val 50000"/>
                </a:avLst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4448FBA-B822-4EE1-B9DC-E40F8E2A873C}"/>
                  </a:ext>
                </a:extLst>
              </p:cNvPr>
              <p:cNvSpPr txBox="1"/>
              <p:nvPr/>
            </p:nvSpPr>
            <p:spPr>
              <a:xfrm>
                <a:off x="6420979" y="1083110"/>
                <a:ext cx="25047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latin typeface="Nevis" panose="02000800000000000000" pitchFamily="2" charset="0"/>
                  </a:rPr>
                  <a:t>Insert your title here</a:t>
                </a: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B5D807D-2A2D-4A8A-9A4C-B1B2DF116F0A}"/>
                </a:ext>
              </a:extLst>
            </p:cNvPr>
            <p:cNvSpPr txBox="1"/>
            <p:nvPr/>
          </p:nvSpPr>
          <p:spPr>
            <a:xfrm>
              <a:off x="4039983" y="2247577"/>
              <a:ext cx="38097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0E9D2"/>
                  </a:solidFill>
                  <a:latin typeface="Candara" panose="020E0502030303020204" pitchFamily="34" charset="0"/>
                </a:rPr>
                <a:t>Describe your job experience here. Describe your job experience here. Describe your job experience here.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48255CC-549A-43E4-B6EF-A5EADE3B545F}"/>
              </a:ext>
            </a:extLst>
          </p:cNvPr>
          <p:cNvGrpSpPr/>
          <p:nvPr/>
        </p:nvGrpSpPr>
        <p:grpSpPr>
          <a:xfrm>
            <a:off x="1406056" y="3702883"/>
            <a:ext cx="6654732" cy="662056"/>
            <a:chOff x="1406056" y="2145669"/>
            <a:chExt cx="6654732" cy="66205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9786F17-01CA-44EC-A235-1DB8A650F911}"/>
                </a:ext>
              </a:extLst>
            </p:cNvPr>
            <p:cNvGrpSpPr/>
            <p:nvPr/>
          </p:nvGrpSpPr>
          <p:grpSpPr>
            <a:xfrm>
              <a:off x="1406056" y="2145669"/>
              <a:ext cx="6654732" cy="662056"/>
              <a:chOff x="6420980" y="951101"/>
              <a:chExt cx="6654732" cy="662056"/>
            </a:xfrm>
          </p:grpSpPr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44F0DBC1-5338-4FE9-BEC7-019665D9670A}"/>
                  </a:ext>
                </a:extLst>
              </p:cNvPr>
              <p:cNvSpPr/>
              <p:nvPr/>
            </p:nvSpPr>
            <p:spPr>
              <a:xfrm>
                <a:off x="6420982" y="951101"/>
                <a:ext cx="6654730" cy="662056"/>
              </a:xfrm>
              <a:prstGeom prst="roundRect">
                <a:avLst>
                  <a:gd name="adj" fmla="val 50000"/>
                </a:avLst>
              </a:prstGeom>
              <a:solidFill>
                <a:srgbClr val="181D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4DDF3C2D-A372-40CB-A65D-9E310D44B608}"/>
                  </a:ext>
                </a:extLst>
              </p:cNvPr>
              <p:cNvSpPr/>
              <p:nvPr/>
            </p:nvSpPr>
            <p:spPr>
              <a:xfrm>
                <a:off x="6420981" y="951101"/>
                <a:ext cx="2504761" cy="662056"/>
              </a:xfrm>
              <a:prstGeom prst="roundRect">
                <a:avLst>
                  <a:gd name="adj" fmla="val 50000"/>
                </a:avLst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8DA90833-2C4A-45FB-A636-59FDF5E12EE0}"/>
                  </a:ext>
                </a:extLst>
              </p:cNvPr>
              <p:cNvSpPr txBox="1"/>
              <p:nvPr/>
            </p:nvSpPr>
            <p:spPr>
              <a:xfrm>
                <a:off x="6420980" y="1083110"/>
                <a:ext cx="25047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latin typeface="Nevis" panose="02000800000000000000" pitchFamily="2" charset="0"/>
                  </a:rPr>
                  <a:t>Insert your title here</a:t>
                </a: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69A4063-2280-4B57-9824-FA7146E95FB1}"/>
                </a:ext>
              </a:extLst>
            </p:cNvPr>
            <p:cNvSpPr txBox="1"/>
            <p:nvPr/>
          </p:nvSpPr>
          <p:spPr>
            <a:xfrm>
              <a:off x="4039983" y="2247577"/>
              <a:ext cx="38097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0E9D2"/>
                  </a:solidFill>
                  <a:latin typeface="Candara" panose="020E0502030303020204" pitchFamily="34" charset="0"/>
                </a:rPr>
                <a:t>Describe your job experience here. Describe your job experience here. Describe your job experience here.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674741F-A7A3-4BAC-AB8B-0897E4E334F6}"/>
              </a:ext>
            </a:extLst>
          </p:cNvPr>
          <p:cNvGrpSpPr/>
          <p:nvPr/>
        </p:nvGrpSpPr>
        <p:grpSpPr>
          <a:xfrm>
            <a:off x="4522405" y="4615133"/>
            <a:ext cx="6654733" cy="662056"/>
            <a:chOff x="1406055" y="2145669"/>
            <a:chExt cx="6654733" cy="66205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D15372A-1A84-463F-98BB-538E7D025651}"/>
                </a:ext>
              </a:extLst>
            </p:cNvPr>
            <p:cNvGrpSpPr/>
            <p:nvPr/>
          </p:nvGrpSpPr>
          <p:grpSpPr>
            <a:xfrm>
              <a:off x="1406055" y="2145669"/>
              <a:ext cx="6654733" cy="662056"/>
              <a:chOff x="6420979" y="951101"/>
              <a:chExt cx="6654733" cy="662056"/>
            </a:xfrm>
          </p:grpSpPr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7FC0B199-7918-4D91-8D74-3AE538E3BAC4}"/>
                  </a:ext>
                </a:extLst>
              </p:cNvPr>
              <p:cNvSpPr/>
              <p:nvPr/>
            </p:nvSpPr>
            <p:spPr>
              <a:xfrm>
                <a:off x="6420982" y="951101"/>
                <a:ext cx="6654730" cy="662056"/>
              </a:xfrm>
              <a:prstGeom prst="roundRect">
                <a:avLst>
                  <a:gd name="adj" fmla="val 50000"/>
                </a:avLst>
              </a:prstGeom>
              <a:solidFill>
                <a:srgbClr val="181D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C9A4F6C7-A6DA-41E2-9EA1-D990CBA39A27}"/>
                  </a:ext>
                </a:extLst>
              </p:cNvPr>
              <p:cNvSpPr/>
              <p:nvPr/>
            </p:nvSpPr>
            <p:spPr>
              <a:xfrm>
                <a:off x="6420981" y="951101"/>
                <a:ext cx="2504761" cy="662056"/>
              </a:xfrm>
              <a:prstGeom prst="roundRect">
                <a:avLst>
                  <a:gd name="adj" fmla="val 50000"/>
                </a:avLst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8EDD163B-ECFD-47B8-A9EC-3E2EB21CAAE0}"/>
                  </a:ext>
                </a:extLst>
              </p:cNvPr>
              <p:cNvSpPr txBox="1"/>
              <p:nvPr/>
            </p:nvSpPr>
            <p:spPr>
              <a:xfrm>
                <a:off x="6420979" y="1083110"/>
                <a:ext cx="25047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latin typeface="Nevis" panose="02000800000000000000" pitchFamily="2" charset="0"/>
                  </a:rPr>
                  <a:t>Insert your title here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155F3B9-5F97-4962-B58B-7F66E4DBE00C}"/>
                </a:ext>
              </a:extLst>
            </p:cNvPr>
            <p:cNvSpPr txBox="1"/>
            <p:nvPr/>
          </p:nvSpPr>
          <p:spPr>
            <a:xfrm>
              <a:off x="4039983" y="2247577"/>
              <a:ext cx="38097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0E9D2"/>
                  </a:solidFill>
                  <a:latin typeface="Candara" panose="020E0502030303020204" pitchFamily="34" charset="0"/>
                </a:rPr>
                <a:t>Describe your job experience here. Describe your job experience here. Describe your job experience here.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6FFA2C59-7385-41A0-8A48-9404F4478429}"/>
              </a:ext>
            </a:extLst>
          </p:cNvPr>
          <p:cNvGrpSpPr/>
          <p:nvPr/>
        </p:nvGrpSpPr>
        <p:grpSpPr>
          <a:xfrm>
            <a:off x="1406056" y="5527384"/>
            <a:ext cx="6654732" cy="662056"/>
            <a:chOff x="1406056" y="2145669"/>
            <a:chExt cx="6654732" cy="662056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069DCE10-0016-48B9-BFA8-DC798DEE9373}"/>
                </a:ext>
              </a:extLst>
            </p:cNvPr>
            <p:cNvGrpSpPr/>
            <p:nvPr/>
          </p:nvGrpSpPr>
          <p:grpSpPr>
            <a:xfrm>
              <a:off x="1406056" y="2145669"/>
              <a:ext cx="6654732" cy="662056"/>
              <a:chOff x="6420980" y="951101"/>
              <a:chExt cx="6654732" cy="662056"/>
            </a:xfrm>
          </p:grpSpPr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99489545-61C1-46C2-B764-A8AAC321C539}"/>
                  </a:ext>
                </a:extLst>
              </p:cNvPr>
              <p:cNvSpPr/>
              <p:nvPr/>
            </p:nvSpPr>
            <p:spPr>
              <a:xfrm>
                <a:off x="6420982" y="951101"/>
                <a:ext cx="6654730" cy="662056"/>
              </a:xfrm>
              <a:prstGeom prst="roundRect">
                <a:avLst>
                  <a:gd name="adj" fmla="val 50000"/>
                </a:avLst>
              </a:prstGeom>
              <a:solidFill>
                <a:srgbClr val="181D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79319F3E-761C-4022-94AF-EF701BCD0B79}"/>
                  </a:ext>
                </a:extLst>
              </p:cNvPr>
              <p:cNvSpPr/>
              <p:nvPr/>
            </p:nvSpPr>
            <p:spPr>
              <a:xfrm>
                <a:off x="6420981" y="951101"/>
                <a:ext cx="2504761" cy="662056"/>
              </a:xfrm>
              <a:prstGeom prst="roundRect">
                <a:avLst>
                  <a:gd name="adj" fmla="val 50000"/>
                </a:avLst>
              </a:prstGeom>
              <a:solidFill>
                <a:srgbClr val="FFC000"/>
              </a:solidFill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EF61F403-8F37-4633-A09E-BA0A48DB0C4A}"/>
                  </a:ext>
                </a:extLst>
              </p:cNvPr>
              <p:cNvSpPr txBox="1"/>
              <p:nvPr/>
            </p:nvSpPr>
            <p:spPr>
              <a:xfrm>
                <a:off x="6420980" y="1083110"/>
                <a:ext cx="250476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latin typeface="Nevis" panose="02000800000000000000" pitchFamily="2" charset="0"/>
                  </a:rPr>
                  <a:t>Insert your title here</a:t>
                </a: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4B2C89A-EED9-49C7-B849-E7DBE2AED52F}"/>
                </a:ext>
              </a:extLst>
            </p:cNvPr>
            <p:cNvSpPr txBox="1"/>
            <p:nvPr/>
          </p:nvSpPr>
          <p:spPr>
            <a:xfrm>
              <a:off x="4039983" y="2247577"/>
              <a:ext cx="38097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0E9D2"/>
                  </a:solidFill>
                  <a:latin typeface="Candara" panose="020E0502030303020204" pitchFamily="34" charset="0"/>
                </a:rPr>
                <a:t>Describe your job experience here. Describe your job experience here. Describe your job experience 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4659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192A0C4-B816-435E-B348-74CE63531FF7}"/>
              </a:ext>
            </a:extLst>
          </p:cNvPr>
          <p:cNvSpPr/>
          <p:nvPr/>
        </p:nvSpPr>
        <p:spPr>
          <a:xfrm>
            <a:off x="7272997" y="1262306"/>
            <a:ext cx="3975990" cy="4333388"/>
          </a:xfrm>
          <a:prstGeom prst="roundRect">
            <a:avLst>
              <a:gd name="adj" fmla="val 9051"/>
            </a:avLst>
          </a:prstGeom>
          <a:solidFill>
            <a:srgbClr val="F0E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BABC556-A767-4797-90B9-486A9DD86535}"/>
              </a:ext>
            </a:extLst>
          </p:cNvPr>
          <p:cNvSpPr/>
          <p:nvPr/>
        </p:nvSpPr>
        <p:spPr>
          <a:xfrm>
            <a:off x="697440" y="1262306"/>
            <a:ext cx="5463780" cy="761699"/>
          </a:xfrm>
          <a:prstGeom prst="roundRect">
            <a:avLst>
              <a:gd name="adj" fmla="val 50000"/>
            </a:avLst>
          </a:prstGeom>
          <a:solidFill>
            <a:srgbClr val="F0E9D2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Google Shape;228;p25">
            <a:extLst>
              <a:ext uri="{FF2B5EF4-FFF2-40B4-BE49-F238E27FC236}">
                <a16:creationId xmlns:a16="http://schemas.microsoft.com/office/drawing/2014/main" id="{3ECD3C15-8257-48AB-B6EB-896AAA2EFDED}"/>
              </a:ext>
            </a:extLst>
          </p:cNvPr>
          <p:cNvSpPr txBox="1">
            <a:spLocks/>
          </p:cNvSpPr>
          <p:nvPr/>
        </p:nvSpPr>
        <p:spPr>
          <a:xfrm>
            <a:off x="943013" y="1374593"/>
            <a:ext cx="5392448" cy="52523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solidFill>
                  <a:srgbClr val="181D31"/>
                </a:solidFill>
                <a:latin typeface="Britannic Bold" panose="020B0903060703020204" pitchFamily="34" charset="0"/>
              </a:rPr>
              <a:t>GET IN TOUCH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5CCCC0-513E-4A79-BD89-3ED36BC2AF1B}"/>
              </a:ext>
            </a:extLst>
          </p:cNvPr>
          <p:cNvSpPr txBox="1"/>
          <p:nvPr/>
        </p:nvSpPr>
        <p:spPr>
          <a:xfrm>
            <a:off x="1615044" y="2886329"/>
            <a:ext cx="3405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0E9D2"/>
                </a:solidFill>
                <a:latin typeface="Britannic Bold" panose="020B0903060703020204" pitchFamily="34" charset="0"/>
              </a:rPr>
              <a:t>POWERPOINTSCHOOL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7BCA14-11EE-425C-8527-FF98EDD9EBD3}"/>
              </a:ext>
            </a:extLst>
          </p:cNvPr>
          <p:cNvSpPr txBox="1"/>
          <p:nvPr/>
        </p:nvSpPr>
        <p:spPr>
          <a:xfrm>
            <a:off x="1615044" y="3386883"/>
            <a:ext cx="3405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0E9D2"/>
                </a:solidFill>
                <a:latin typeface="Britannic Bold" panose="020B0903060703020204" pitchFamily="34" charset="0"/>
              </a:rPr>
              <a:t>ACCOUNT ID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7C89C6-BE50-4B66-AAA5-16E564654466}"/>
              </a:ext>
            </a:extLst>
          </p:cNvPr>
          <p:cNvSpPr txBox="1"/>
          <p:nvPr/>
        </p:nvSpPr>
        <p:spPr>
          <a:xfrm>
            <a:off x="1615044" y="3917371"/>
            <a:ext cx="362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0E9D2"/>
                </a:solidFill>
                <a:latin typeface="Britannic Bold" panose="020B0903060703020204" pitchFamily="34" charset="0"/>
              </a:rPr>
              <a:t>YOURNAME@MAIL.COM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272805-B005-4456-BB9C-D2BDAF9B2B8A}"/>
              </a:ext>
            </a:extLst>
          </p:cNvPr>
          <p:cNvSpPr txBox="1"/>
          <p:nvPr/>
        </p:nvSpPr>
        <p:spPr>
          <a:xfrm>
            <a:off x="1615044" y="5048402"/>
            <a:ext cx="4629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0E9D2"/>
                </a:solidFill>
                <a:latin typeface="Britannic Bold" panose="020B0903060703020204" pitchFamily="34" charset="0"/>
              </a:rPr>
              <a:t>Ullamcorper</a:t>
            </a:r>
            <a:r>
              <a:rPr lang="en-US" dirty="0">
                <a:solidFill>
                  <a:srgbClr val="F0E9D2"/>
                </a:solidFill>
                <a:latin typeface="Britannic Bold" panose="020B0903060703020204" pitchFamily="34" charset="0"/>
              </a:rPr>
              <a:t>. Street Roseville NH 11523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6EB580-9321-48C1-AB1C-13D5C5C0E4CF}"/>
              </a:ext>
            </a:extLst>
          </p:cNvPr>
          <p:cNvSpPr txBox="1"/>
          <p:nvPr/>
        </p:nvSpPr>
        <p:spPr>
          <a:xfrm>
            <a:off x="1615044" y="4479333"/>
            <a:ext cx="391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0E9D2"/>
                </a:solidFill>
                <a:latin typeface="Britannic Bold" panose="020B0903060703020204" pitchFamily="34" charset="0"/>
              </a:rPr>
              <a:t>+999999999999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21DE3837-07AD-4440-817F-C50145899E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3013" y="2863825"/>
            <a:ext cx="447897" cy="447897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EA440936-B3AF-42B4-9528-817A1D7E85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3013" y="3896177"/>
            <a:ext cx="447897" cy="447897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DBC22735-C6D4-4AD4-90BD-7A1E085EDB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3013" y="3380001"/>
            <a:ext cx="447897" cy="447897"/>
          </a:xfrm>
          <a:prstGeom prst="rect">
            <a:avLst/>
          </a:prstGeom>
        </p:spPr>
      </p:pic>
      <p:pic>
        <p:nvPicPr>
          <p:cNvPr id="29" name="Graphic 28">
            <a:extLst>
              <a:ext uri="{FF2B5EF4-FFF2-40B4-BE49-F238E27FC236}">
                <a16:creationId xmlns:a16="http://schemas.microsoft.com/office/drawing/2014/main" id="{E0F73322-955C-4009-9A01-E5921E67990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b="20457"/>
          <a:stretch/>
        </p:blipFill>
        <p:spPr>
          <a:xfrm>
            <a:off x="851691" y="4412353"/>
            <a:ext cx="630540" cy="501549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0E36395C-95C7-4447-933D-B0252BCDC1BB}"/>
              </a:ext>
            </a:extLst>
          </p:cNvPr>
          <p:cNvGrpSpPr/>
          <p:nvPr/>
        </p:nvGrpSpPr>
        <p:grpSpPr>
          <a:xfrm>
            <a:off x="943013" y="4982182"/>
            <a:ext cx="447897" cy="447897"/>
            <a:chOff x="4164479" y="5404566"/>
            <a:chExt cx="447897" cy="447897"/>
          </a:xfrm>
        </p:grpSpPr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5FC0C8E7-B5C6-4274-9F10-8EF004183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265230" y="5470786"/>
              <a:ext cx="246394" cy="338792"/>
            </a:xfrm>
            <a:prstGeom prst="rect">
              <a:avLst/>
            </a:prstGeom>
          </p:spPr>
        </p:pic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B0E28A8-B878-40B5-805E-65D6100077D3}"/>
                </a:ext>
              </a:extLst>
            </p:cNvPr>
            <p:cNvSpPr/>
            <p:nvPr/>
          </p:nvSpPr>
          <p:spPr>
            <a:xfrm>
              <a:off x="4164479" y="5404566"/>
              <a:ext cx="447897" cy="447897"/>
            </a:xfrm>
            <a:prstGeom prst="ellipse">
              <a:avLst/>
            </a:prstGeom>
            <a:noFill/>
            <a:ln w="19050">
              <a:solidFill>
                <a:srgbClr val="F0E9D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0E9D2"/>
                </a:solidFill>
              </a:endParaRPr>
            </a:p>
          </p:txBody>
        </p:sp>
      </p:grpSp>
      <p:pic>
        <p:nvPicPr>
          <p:cNvPr id="41" name="Picture Placeholder 40">
            <a:extLst>
              <a:ext uri="{FF2B5EF4-FFF2-40B4-BE49-F238E27FC236}">
                <a16:creationId xmlns:a16="http://schemas.microsoft.com/office/drawing/2014/main" id="{EEBA27D2-F398-44DA-8C9C-F0764E2B6F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7" r="199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49488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304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Centaur</vt:lpstr>
      <vt:lpstr>Nevis</vt:lpstr>
      <vt:lpstr>Calibri Light</vt:lpstr>
      <vt:lpstr>Tw Cen MT</vt:lpstr>
      <vt:lpstr>Calibri</vt:lpstr>
      <vt:lpstr>Candara</vt:lpstr>
      <vt:lpstr>Britannic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Rise stock</dc:creator>
  <cp:lastModifiedBy>Rise stock</cp:lastModifiedBy>
  <cp:revision>36</cp:revision>
  <dcterms:created xsi:type="dcterms:W3CDTF">2022-03-13T12:07:49Z</dcterms:created>
  <dcterms:modified xsi:type="dcterms:W3CDTF">2022-03-14T17:37:28Z</dcterms:modified>
</cp:coreProperties>
</file>

<file path=docProps/thumbnail.jpeg>
</file>